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1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9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4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4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3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96C3-3D2D-46E4-8F38-413F74A911E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3CC4-AED5-4445-AA69-09C6712E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8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34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39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20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05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68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60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69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07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49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39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26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7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1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61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82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03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92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4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O</dc:creator>
  <cp:lastModifiedBy>Sandy O</cp:lastModifiedBy>
  <cp:revision>3</cp:revision>
  <dcterms:created xsi:type="dcterms:W3CDTF">2014-08-02T23:39:10Z</dcterms:created>
  <dcterms:modified xsi:type="dcterms:W3CDTF">2014-09-06T16:45:59Z</dcterms:modified>
</cp:coreProperties>
</file>